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60" autoAdjust="0"/>
    <p:restoredTop sz="94660"/>
  </p:normalViewPr>
  <p:slideViewPr>
    <p:cSldViewPr snapToGrid="0">
      <p:cViewPr>
        <p:scale>
          <a:sx n="75" d="100"/>
          <a:sy n="75" d="100"/>
        </p:scale>
        <p:origin x="-39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EAC1A-24C8-4181-AAFC-DD10E35D46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89A5E-F0DF-46EC-8640-0C903D2DB4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57D06-178F-4545-9398-3F279F96F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66D80-6FC2-4ECF-870C-13454410B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C1BF57-1D6A-4F41-9660-26D363983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658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78678-5E24-4100-8FB7-0FC408AD5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558592-DF01-4E94-B592-164E04FC6E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2B9F7-06AD-4AB9-A5F8-F510A6AB6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2E88E-CE13-43CF-8082-49B5FECC8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213C0-00C3-49DE-9A57-C07A9A733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752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0900B6-180A-4108-AA43-A893FF4E9A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E5B91-BE1E-4271-8A7B-1489E1E08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96BF7-E3A7-44E5-A233-F5426B653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73547-5505-4958-A898-130425114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5D36C-3146-4ECB-A12F-3C276F9D5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97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E0B03-1A04-4113-8011-3FF7466A4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F0BB6-27E5-4605-AFDC-B053F0A25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17EB0-0798-4374-AA26-4254127E0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6C6C2-FC43-4249-B403-48C30178F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5E410-68CF-4398-9F69-48340A2C5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72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A5623-D0A1-42E4-BB41-2DBE27911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9F099-ECCD-4E01-B7D5-A7D3160F9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BA878-E3D4-4733-8326-C2F903D85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EA83C-83F9-41A3-A108-D4409AFA9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6B2BE-A25A-42AD-832D-BEB3F62F2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46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ED246-E728-4D69-BB3D-D8B5D3FA5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6FC58-9001-43BA-87CB-2908F2C2CF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866227-45D4-4A4D-9BE5-AF6BDF32D0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0CB4E-A216-47D9-86E5-ED6A39632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831231-55F1-426B-8DFE-CA0639134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86A922-84BA-4F96-B3F7-7EA7460CF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028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C9120-7BD1-4A2F-891D-97276AAE1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DDEBD-6787-4F33-92EB-D9B7AD5F0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2685EB-B5BC-474A-B2AC-DB2ADB5AE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BC2C88-1CAD-4793-9AC7-23A93B0CC4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71EC5F-66E2-4B6C-AC5B-6B1B1BC524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6CB271-646F-4CF6-86E6-64375182D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603254-F83D-438D-BEB8-FFB9E4567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24B8A5-0950-4FFC-B122-B67E312E4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09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5BBE9-C730-4CE9-8A02-E2DD7C1FC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C97553-60DE-41BE-B17C-7CD7CDDB7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291660-C353-43D0-8238-A199A6CA5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A650CD-DFFD-4D88-B57B-435CF0B47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780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B96115-4D14-4424-9BED-9FD1DBB0D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62E874-9AEB-4651-8AE9-AAE53F08C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87090-A912-41AD-9603-AB18F9714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88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C66C9-4190-4408-8D71-D2E62E4B5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AC5B0-B308-46EF-8FD0-3DC4DB604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3C25B4-F2CF-4F91-8C33-DF05CAB944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CDBCA-3B35-4876-A83D-A0CB01339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AAD7C-4CF8-4335-8A7C-22998B88D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8AB8B4-DA57-449A-9EA9-C679952C6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366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75C07-61BE-4444-9FA7-298781EF0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078D48-8525-4D33-9594-B199D9FEE5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038E20-FE8B-4292-A30F-ECC6561957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503723-E18C-40EC-9AF9-2E5B99647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7F8EE4-FF8E-4015-95A8-B25CF5D68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917D20-9B28-489A-9EEC-1AB61DB41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7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317709-3634-411C-9013-9C467480B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196A81-8A9E-442E-882C-99FE8A042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B91EC-7A53-4866-8CCE-EC6A19D879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2A96D-6718-473D-B90C-E376F27B7652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72F93-FD6D-433E-92E1-9C08E1CCDE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1106E-0C07-42AD-A65D-F48C02B94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60BCF-FAA4-46A3-A190-4B8C8718C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44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D8A6027B-C14D-4419-8730-14CF1B5F1A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025" y="566737"/>
            <a:ext cx="6457950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789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F3C0F1-FA57-4298-98F5-4396196F5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721" y="1195551"/>
            <a:ext cx="6616557" cy="44668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5C4F42-388B-4CFF-8DF9-ADD5F6409564}"/>
              </a:ext>
            </a:extLst>
          </p:cNvPr>
          <p:cNvSpPr txBox="1"/>
          <p:nvPr/>
        </p:nvSpPr>
        <p:spPr>
          <a:xfrm>
            <a:off x="6946900" y="5803900"/>
            <a:ext cx="2457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Bowers 2016, p. </a:t>
            </a:r>
            <a:r>
              <a:rPr lang="en-US" dirty="0"/>
              <a:t>25-26</a:t>
            </a:r>
          </a:p>
        </p:txBody>
      </p:sp>
    </p:spTree>
    <p:extLst>
      <p:ext uri="{BB962C8B-B14F-4D97-AF65-F5344CB8AC3E}">
        <p14:creationId xmlns:p14="http://schemas.microsoft.com/office/powerpoint/2010/main" val="1073490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large body of water&#10;&#10;Description automatically generated">
            <a:extLst>
              <a:ext uri="{FF2B5EF4-FFF2-40B4-BE49-F238E27FC236}">
                <a16:creationId xmlns:a16="http://schemas.microsoft.com/office/drawing/2014/main" id="{6B2AA9B2-483F-47F9-9864-BE1454606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670" y="1382340"/>
            <a:ext cx="4258056" cy="25847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2BE6EC-26DD-4DEF-97BA-DB3CC4F93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064" y="1507880"/>
            <a:ext cx="2790825" cy="2333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C661DC-AD7E-44E1-B8C6-F40C02A0C5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12" y="4778620"/>
            <a:ext cx="10010775" cy="571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B5C39DC-8684-4A61-951E-F331AA236A2F}"/>
              </a:ext>
            </a:extLst>
          </p:cNvPr>
          <p:cNvSpPr txBox="1"/>
          <p:nvPr/>
        </p:nvSpPr>
        <p:spPr>
          <a:xfrm>
            <a:off x="8614420" y="3518339"/>
            <a:ext cx="2828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Photo: DMW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221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photo, boat, sitting&#10;&#10;Description automatically generated">
            <a:extLst>
              <a:ext uri="{FF2B5EF4-FFF2-40B4-BE49-F238E27FC236}">
                <a16:creationId xmlns:a16="http://schemas.microsoft.com/office/drawing/2014/main" id="{E3366798-F954-4693-B480-953039956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643" y="0"/>
            <a:ext cx="9680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066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photo, riding, sitting&#10;&#10;Description automatically generated">
            <a:extLst>
              <a:ext uri="{FF2B5EF4-FFF2-40B4-BE49-F238E27FC236}">
                <a16:creationId xmlns:a16="http://schemas.microsoft.com/office/drawing/2014/main" id="{98752FF3-AAC9-4EC6-BC50-A215F1DBC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577" y="0"/>
            <a:ext cx="9571645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96A1FF-962A-4D45-848C-81C41EC562F4}"/>
              </a:ext>
            </a:extLst>
          </p:cNvPr>
          <p:cNvCxnSpPr>
            <a:cxnSpLocks/>
          </p:cNvCxnSpPr>
          <p:nvPr/>
        </p:nvCxnSpPr>
        <p:spPr>
          <a:xfrm flipV="1">
            <a:off x="2209800" y="571500"/>
            <a:ext cx="0" cy="558800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A59597D-C942-47E3-92C1-600CEEB13E53}"/>
              </a:ext>
            </a:extLst>
          </p:cNvPr>
          <p:cNvCxnSpPr>
            <a:cxnSpLocks/>
          </p:cNvCxnSpPr>
          <p:nvPr/>
        </p:nvCxnSpPr>
        <p:spPr>
          <a:xfrm>
            <a:off x="5219700" y="1460500"/>
            <a:ext cx="88900" cy="482600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407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&#10;&#10;Description automatically generated">
            <a:extLst>
              <a:ext uri="{FF2B5EF4-FFF2-40B4-BE49-F238E27FC236}">
                <a16:creationId xmlns:a16="http://schemas.microsoft.com/office/drawing/2014/main" id="{9FD147FD-2EC0-4F52-BCD2-F18E88967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248" y="0"/>
            <a:ext cx="94355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096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&#10;&#10;Description automatically generated">
            <a:extLst>
              <a:ext uri="{FF2B5EF4-FFF2-40B4-BE49-F238E27FC236}">
                <a16:creationId xmlns:a16="http://schemas.microsoft.com/office/drawing/2014/main" id="{1A3C33DA-859D-4482-8F60-6093F9C00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421" y="0"/>
            <a:ext cx="9491157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3254E69-44A5-4BA7-8F96-E63AA3583F91}"/>
              </a:ext>
            </a:extLst>
          </p:cNvPr>
          <p:cNvCxnSpPr>
            <a:cxnSpLocks/>
          </p:cNvCxnSpPr>
          <p:nvPr/>
        </p:nvCxnSpPr>
        <p:spPr>
          <a:xfrm flipV="1">
            <a:off x="9004300" y="774700"/>
            <a:ext cx="0" cy="558800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0077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9</Words>
  <Application>Microsoft Office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Cioffi</dc:creator>
  <cp:lastModifiedBy>William Cioffi</cp:lastModifiedBy>
  <cp:revision>5</cp:revision>
  <dcterms:created xsi:type="dcterms:W3CDTF">2020-09-09T16:36:01Z</dcterms:created>
  <dcterms:modified xsi:type="dcterms:W3CDTF">2020-09-09T17:14:48Z</dcterms:modified>
</cp:coreProperties>
</file>

<file path=docProps/thumbnail.jpeg>
</file>